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259" r:id="rId5"/>
    <p:sldId id="261" r:id="rId6"/>
    <p:sldId id="263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2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666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9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32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4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81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9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96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6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75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2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Этап </a:t>
            </a:r>
            <a:r>
              <a:rPr lang="en-US" dirty="0" smtClean="0"/>
              <a:t>/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Задача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r>
              <a:rPr lang="ru-RU" sz="3600" b="1" baseline="0" dirty="0" smtClean="0"/>
              <a:t>ешение задачи</a:t>
            </a:r>
            <a:r>
              <a:rPr lang="en-US" sz="3600" b="1" dirty="0" smtClean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34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004" y="2610852"/>
            <a:ext cx="442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 и масштаб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пробации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356587"/>
            <a:ext cx="9277350" cy="9946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242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Продукт/ срок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3"/>
            <a:ext cx="9277350" cy="99977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76603" y="2851448"/>
            <a:ext cx="53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рок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                  /                            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2587" y="4506560"/>
            <a:ext cx="17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Эффекты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382587" y="5011718"/>
            <a:ext cx="9277351" cy="158275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5332413" y="2874963"/>
            <a:ext cx="1585912" cy="43815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>
          <a:xfrm>
            <a:off x="7137400" y="2851150"/>
            <a:ext cx="2225675" cy="4857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 smtClean="0"/>
              <a:t>Образовательная организация, Территория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 smtClean="0"/>
              <a:t>Ф.И.О. Руководителя</a:t>
            </a:r>
            <a:endParaRPr lang="ru-RU" dirty="0"/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Темы работы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Цель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8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4420" y="182563"/>
            <a:ext cx="10560873" cy="357187"/>
          </a:xfrm>
        </p:spPr>
        <p:txBody>
          <a:bodyPr/>
          <a:lstStyle/>
          <a:p>
            <a:r>
              <a:rPr lang="ru-RU" dirty="0" smtClean="0"/>
              <a:t>Участники проекта: Центры «Точка роста» общеобразовательных учреждений, </a:t>
            </a:r>
          </a:p>
          <a:p>
            <a:r>
              <a:rPr lang="ru-RU" dirty="0" smtClean="0"/>
              <a:t>МБУ ИМЦ УО, </a:t>
            </a:r>
            <a:r>
              <a:rPr lang="ru-RU" dirty="0" err="1" smtClean="0"/>
              <a:t>Яйский</a:t>
            </a:r>
            <a:r>
              <a:rPr lang="ru-RU" dirty="0" smtClean="0"/>
              <a:t> округ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22127" y="899917"/>
            <a:ext cx="10346912" cy="786379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Руководитель </a:t>
            </a:r>
            <a:r>
              <a:rPr lang="ru-RU" dirty="0" err="1" smtClean="0"/>
              <a:t>проекта:Тихомирова</a:t>
            </a:r>
            <a:r>
              <a:rPr lang="ru-RU" dirty="0" smtClean="0"/>
              <a:t> Светлана Анатольевна, директор МБУ ИМЦ УО </a:t>
            </a:r>
            <a:r>
              <a:rPr lang="ru-RU" dirty="0" err="1" smtClean="0"/>
              <a:t>Яйского</a:t>
            </a:r>
            <a:r>
              <a:rPr lang="ru-RU" dirty="0" smtClean="0"/>
              <a:t> округа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97012" y="1712452"/>
            <a:ext cx="8953273" cy="1588888"/>
          </a:xfrm>
        </p:spPr>
        <p:txBody>
          <a:bodyPr>
            <a:normAutofit/>
          </a:bodyPr>
          <a:lstStyle/>
          <a:p>
            <a:r>
              <a:rPr lang="ru-RU" dirty="0" smtClean="0"/>
              <a:t>Сетевое взаимодействие Центров «Точка роста» как механизм управления развитием кадрового потенциала педагогов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разработка и внедрение модели сетевого взаимодействия как механизма управления развитием кадрового потенциала  педагогов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  Аналитико-диагностический </a:t>
            </a:r>
            <a:br>
              <a:rPr lang="ru-RU" dirty="0" smtClean="0"/>
            </a:br>
            <a:r>
              <a:rPr lang="ru-RU" dirty="0" smtClean="0"/>
              <a:t>(сентябрь 2022 – март 2023)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</a:t>
            </a:r>
            <a:r>
              <a:rPr lang="ru-RU" dirty="0" smtClean="0"/>
              <a:t>азработка модели сетевого </a:t>
            </a:r>
            <a:r>
              <a:rPr lang="ru-RU" dirty="0" smtClean="0"/>
              <a:t>взаимодействия как механизм управления развитием кадрового потенциала педагогов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smtClean="0"/>
              <a:t> </a:t>
            </a:r>
            <a:r>
              <a:rPr lang="ru-RU" sz="2600" dirty="0" smtClean="0"/>
              <a:t>разработка модели сетевого взаимодействия </a:t>
            </a:r>
          </a:p>
          <a:p>
            <a:r>
              <a:rPr lang="ru-RU" sz="2600" dirty="0" smtClean="0"/>
              <a:t>- </a:t>
            </a:r>
            <a:r>
              <a:rPr lang="ru-RU" sz="2600" dirty="0" smtClean="0"/>
              <a:t> формирование  </a:t>
            </a:r>
            <a:r>
              <a:rPr lang="ru-RU" sz="2600" dirty="0" smtClean="0"/>
              <a:t>комплекта локальных нормативных документов, регламентирующих сетевое взаимодействие </a:t>
            </a:r>
          </a:p>
          <a:p>
            <a:pPr>
              <a:buFontTx/>
              <a:buChar char="-"/>
            </a:pPr>
            <a:r>
              <a:rPr lang="ru-RU" sz="2600" dirty="0" smtClean="0"/>
              <a:t> разработка </a:t>
            </a:r>
            <a:r>
              <a:rPr lang="ru-RU" sz="2600" dirty="0" smtClean="0"/>
              <a:t>и внедрение  карты  ресурсного потенциала </a:t>
            </a:r>
          </a:p>
          <a:p>
            <a:r>
              <a:rPr lang="ru-RU" sz="2600" dirty="0" smtClean="0"/>
              <a:t>- создание и презентация проектов Центов «Точка роста»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2" y="148677"/>
            <a:ext cx="11952317" cy="6157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  Организационно-практический (апрель 2023 – февраль 2025)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828799" y="1654261"/>
            <a:ext cx="9856519" cy="1397697"/>
          </a:xfrm>
        </p:spPr>
        <p:txBody>
          <a:bodyPr>
            <a:normAutofit/>
          </a:bodyPr>
          <a:lstStyle/>
          <a:p>
            <a:r>
              <a:rPr lang="ru-RU" dirty="0" smtClean="0"/>
              <a:t>внедрение модели сетевого взаимодействия основанного на интеграции ресурсов (кадровых, технических, научно-методических)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913318" cy="3163888"/>
          </a:xfrm>
        </p:spPr>
        <p:txBody>
          <a:bodyPr/>
          <a:lstStyle/>
          <a:p>
            <a:r>
              <a:rPr lang="ru-RU" sz="2400" dirty="0" smtClean="0"/>
              <a:t>- </a:t>
            </a:r>
            <a:r>
              <a:rPr lang="ru-RU" sz="2400" dirty="0" smtClean="0"/>
              <a:t>проведение сетевых мероприятий с включением их в  банк образовательных событий для реализации индивидуальных образовательных маршрутов педагогов Кузбасса</a:t>
            </a:r>
          </a:p>
          <a:p>
            <a:r>
              <a:rPr lang="ru-RU" sz="2400" dirty="0" smtClean="0"/>
              <a:t>- создание банка методических материалов для педагогов </a:t>
            </a:r>
            <a:r>
              <a:rPr lang="ru-RU" sz="2400" dirty="0" err="1" smtClean="0"/>
              <a:t>Яйского</a:t>
            </a:r>
            <a:r>
              <a:rPr lang="ru-RU" sz="2400" dirty="0" smtClean="0"/>
              <a:t> МО, Кемеровской области по работе на обновленном оборудовании</a:t>
            </a:r>
            <a:endParaRPr lang="ru-RU" sz="2400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0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  Итоговый</a:t>
            </a:r>
            <a:br>
              <a:rPr lang="ru-RU" dirty="0" smtClean="0"/>
            </a:br>
            <a:r>
              <a:rPr lang="ru-RU" dirty="0" smtClean="0"/>
              <a:t>(март 2025 – август  2025)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определение эффективности внедрения сетевой модели взаимодействия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демонстрация педагогического мастерства в образовательных и общественно-значимых событиях Кузбасса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анализ эффективности внедрения сетевой модели взаимодействия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409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82588" y="3491961"/>
            <a:ext cx="10295922" cy="994658"/>
          </a:xfrm>
        </p:spPr>
        <p:txBody>
          <a:bodyPr/>
          <a:lstStyle/>
          <a:p>
            <a:r>
              <a:rPr lang="ru-RU" dirty="0" smtClean="0"/>
              <a:t>Организация образовательных событий для педагогов Кузбасса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46962" y="1796289"/>
            <a:ext cx="4046908" cy="875660"/>
          </a:xfrm>
        </p:spPr>
        <p:txBody>
          <a:bodyPr>
            <a:normAutofit fontScale="40000" lnSpcReduction="20000"/>
          </a:bodyPr>
          <a:lstStyle/>
          <a:p>
            <a:r>
              <a:rPr lang="ru-RU" sz="3200" dirty="0" smtClean="0"/>
              <a:t>-</a:t>
            </a:r>
            <a:r>
              <a:rPr lang="ru-RU" sz="3200" dirty="0" smtClean="0"/>
              <a:t>Модель сетевого взаимодействия, март 2023</a:t>
            </a:r>
          </a:p>
          <a:p>
            <a:r>
              <a:rPr lang="ru-RU" sz="3200" dirty="0" smtClean="0"/>
              <a:t>-Карта ресурсного потенциала, март 2023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100% охват контингента обучающихся ОО, имеющих Центры «Точка Роста, работой на обновленном оборудовании и с применением новых методик обучения и воспитания</a:t>
            </a:r>
          </a:p>
          <a:p>
            <a:r>
              <a:rPr lang="ru-RU" dirty="0" smtClean="0"/>
              <a:t>75% охват контингента обучающихся  во внеурочное время, в том числе с использованием дистанционных форм обучения и сетевого </a:t>
            </a:r>
            <a:r>
              <a:rPr lang="ru-RU" dirty="0" smtClean="0"/>
              <a:t>взаимодействия Центров «Точка роста»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5332413" y="2874963"/>
            <a:ext cx="2077790" cy="438150"/>
          </a:xfrm>
        </p:spPr>
        <p:txBody>
          <a:bodyPr/>
          <a:lstStyle/>
          <a:p>
            <a:r>
              <a:rPr lang="ru-RU" sz="1600" dirty="0" smtClean="0"/>
              <a:t>Сентябрь 2022      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1600" dirty="0" smtClean="0"/>
              <a:t>Август 2025</a:t>
            </a:r>
            <a:endParaRPr lang="ru-RU" sz="1600" dirty="0"/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4477597" y="1758683"/>
            <a:ext cx="3324492" cy="770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Методические продукты по использованию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обновленного оборудования, февраль 2025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4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269</Words>
  <Application>Microsoft Office PowerPoint</Application>
  <PresentationFormat>Произвольный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Сине - красный</vt:lpstr>
      <vt:lpstr>Сине - красный (светлый)</vt:lpstr>
      <vt:lpstr>Красно - Синий (Светлый)</vt:lpstr>
      <vt:lpstr>Слайд 1</vt:lpstr>
      <vt:lpstr>Этап  Аналитико-диагностический  (сентябрь 2022 – март 2023)</vt:lpstr>
      <vt:lpstr>Этап  Организационно-практический (апрель 2023 – февраль 2025)</vt:lpstr>
      <vt:lpstr>Этап  Итоговый (март 2025 – август  2025)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Tihomirova</cp:lastModifiedBy>
  <cp:revision>61</cp:revision>
  <dcterms:created xsi:type="dcterms:W3CDTF">2020-11-16T02:28:04Z</dcterms:created>
  <dcterms:modified xsi:type="dcterms:W3CDTF">2022-08-22T07:58:21Z</dcterms:modified>
</cp:coreProperties>
</file>